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557F-1CA8-49E8-A311-AD7FE5B27CD5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A7-8410-4EEC-96AA-F325929B8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42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557F-1CA8-49E8-A311-AD7FE5B27CD5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A7-8410-4EEC-96AA-F325929B8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795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557F-1CA8-49E8-A311-AD7FE5B27CD5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A7-8410-4EEC-96AA-F325929B8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96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557F-1CA8-49E8-A311-AD7FE5B27CD5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A7-8410-4EEC-96AA-F325929B8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62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557F-1CA8-49E8-A311-AD7FE5B27CD5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A7-8410-4EEC-96AA-F325929B8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87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557F-1CA8-49E8-A311-AD7FE5B27CD5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A7-8410-4EEC-96AA-F325929B8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5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557F-1CA8-49E8-A311-AD7FE5B27CD5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A7-8410-4EEC-96AA-F325929B8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20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557F-1CA8-49E8-A311-AD7FE5B27CD5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A7-8410-4EEC-96AA-F325929B8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89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557F-1CA8-49E8-A311-AD7FE5B27CD5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A7-8410-4EEC-96AA-F325929B8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42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557F-1CA8-49E8-A311-AD7FE5B27CD5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A7-8410-4EEC-96AA-F325929B8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4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557F-1CA8-49E8-A311-AD7FE5B27CD5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27DA7-8410-4EEC-96AA-F325929B8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280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C557F-1CA8-49E8-A311-AD7FE5B27CD5}" type="datetimeFigureOut">
              <a:rPr lang="en-GB" smtClean="0"/>
              <a:t>15/05/2018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27DA7-8410-4EEC-96AA-F325929B84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02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t="10518" r="24144" b="4662"/>
          <a:stretch/>
        </p:blipFill>
        <p:spPr bwMode="auto">
          <a:xfrm>
            <a:off x="251520" y="260648"/>
            <a:ext cx="8679543" cy="620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دا ۰۳۸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۳۹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t="10516" r="18567" b="24206"/>
          <a:stretch/>
        </p:blipFill>
        <p:spPr bwMode="auto">
          <a:xfrm>
            <a:off x="-252536" y="0"/>
            <a:ext cx="9505056" cy="687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05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۴۰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1310" r="18567" b="25000"/>
          <a:stretch/>
        </p:blipFill>
        <p:spPr bwMode="auto">
          <a:xfrm>
            <a:off x="-324544" y="188640"/>
            <a:ext cx="979308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4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۴۱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0796" r="18567" b="11905"/>
          <a:stretch/>
        </p:blipFill>
        <p:spPr bwMode="auto">
          <a:xfrm>
            <a:off x="-396552" y="116632"/>
            <a:ext cx="9793088" cy="770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79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۴۲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t="11364" r="21273" b="14683"/>
          <a:stretch/>
        </p:blipFill>
        <p:spPr bwMode="auto">
          <a:xfrm>
            <a:off x="-86460" y="116632"/>
            <a:ext cx="9202751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63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صدا ۰۴۳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t="10606" r="18678" b="25595"/>
          <a:stretch/>
        </p:blipFill>
        <p:spPr bwMode="auto">
          <a:xfrm>
            <a:off x="-396551" y="188640"/>
            <a:ext cx="9865096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99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0</Words>
  <Application>Microsoft Office PowerPoint</Application>
  <PresentationFormat>On-screen Show (4:3)</PresentationFormat>
  <Paragraphs>0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ENIAC acer</dc:creator>
  <cp:lastModifiedBy>ENIAC acer</cp:lastModifiedBy>
  <cp:revision>9</cp:revision>
  <dcterms:created xsi:type="dcterms:W3CDTF">2018-05-11T08:57:27Z</dcterms:created>
  <dcterms:modified xsi:type="dcterms:W3CDTF">2018-05-15T14:29:48Z</dcterms:modified>
</cp:coreProperties>
</file>