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1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66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18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25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54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9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28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43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01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30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76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4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F933-AE20-407A-BABC-ECE081206313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73D48-C78E-456A-A081-B21E4F89FC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10634" r="35542" b="7812"/>
          <a:stretch/>
        </p:blipFill>
        <p:spPr bwMode="auto">
          <a:xfrm>
            <a:off x="-684584" y="0"/>
            <a:ext cx="10225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۴۴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۵۳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16947" r="41345" b="13367"/>
          <a:stretch/>
        </p:blipFill>
        <p:spPr bwMode="auto">
          <a:xfrm>
            <a:off x="-252536" y="-27540"/>
            <a:ext cx="9396536" cy="705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۵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10634" r="35323" b="6249"/>
          <a:stretch/>
        </p:blipFill>
        <p:spPr bwMode="auto">
          <a:xfrm>
            <a:off x="-540568" y="-105172"/>
            <a:ext cx="10153128" cy="713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3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۶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10634" r="35432" b="4882"/>
          <a:stretch/>
        </p:blipFill>
        <p:spPr bwMode="auto">
          <a:xfrm>
            <a:off x="-612576" y="0"/>
            <a:ext cx="10297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4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۷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10634" r="35323" b="4882"/>
          <a:stretch/>
        </p:blipFill>
        <p:spPr bwMode="auto">
          <a:xfrm>
            <a:off x="-828600" y="0"/>
            <a:ext cx="105131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14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صدا ۰۴۸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10634" r="35322" b="6249"/>
          <a:stretch/>
        </p:blipFill>
        <p:spPr bwMode="auto">
          <a:xfrm>
            <a:off x="-684584" y="0"/>
            <a:ext cx="103691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3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۹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10634" r="35432" b="6249"/>
          <a:stretch/>
        </p:blipFill>
        <p:spPr bwMode="auto">
          <a:xfrm>
            <a:off x="-612576" y="-99392"/>
            <a:ext cx="103691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7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۵۰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5" t="17910" r="40812" b="10937"/>
          <a:stretch/>
        </p:blipFill>
        <p:spPr bwMode="auto">
          <a:xfrm>
            <a:off x="-612576" y="0"/>
            <a:ext cx="1000911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1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۵۱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11718" r="36419" b="6250"/>
          <a:stretch/>
        </p:blipFill>
        <p:spPr bwMode="auto">
          <a:xfrm>
            <a:off x="-180528" y="0"/>
            <a:ext cx="950505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2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۵۲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10548" r="35433" b="5469"/>
          <a:stretch/>
        </p:blipFill>
        <p:spPr bwMode="auto">
          <a:xfrm>
            <a:off x="-540568" y="0"/>
            <a:ext cx="1008112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2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On-screen Show (4:3)</PresentationFormat>
  <Paragraphs>0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15</cp:revision>
  <dcterms:created xsi:type="dcterms:W3CDTF">2018-05-11T14:33:53Z</dcterms:created>
  <dcterms:modified xsi:type="dcterms:W3CDTF">2018-05-15T14:52:36Z</dcterms:modified>
</cp:coreProperties>
</file>