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953000"/>
          </a:xfrm>
        </p:spPr>
        <p:txBody>
          <a:bodyPr/>
          <a:lstStyle/>
          <a:p>
            <a:pPr rtl="1"/>
            <a:r>
              <a:rPr lang="fa-IR" dirty="0" smtClean="0">
                <a:cs typeface="B Titr" pitchFamily="2" charset="-78"/>
              </a:rPr>
              <a:t>بسمه تعالی</a:t>
            </a:r>
            <a:br>
              <a:rPr lang="fa-IR" dirty="0" smtClean="0">
                <a:cs typeface="B Titr" pitchFamily="2" charset="-78"/>
              </a:rPr>
            </a:b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>جزوه درس الکترونیک عموی و آزمایشگاه</a:t>
            </a:r>
            <a:br>
              <a:rPr lang="fa-IR" sz="32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(جلسه دوم)</a:t>
            </a: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>
                <a:cs typeface="B Titr" pitchFamily="2" charset="-78"/>
              </a:rPr>
              <a:t/>
            </a:r>
            <a:br>
              <a:rPr lang="fa-IR" sz="3200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>
                <a:cs typeface="B Titr" pitchFamily="2" charset="-78"/>
              </a:rPr>
              <a:t/>
            </a:r>
            <a:br>
              <a:rPr lang="fa-IR" sz="3200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>مدرس: خزائی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2075" y="1181100"/>
            <a:ext cx="64198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3550" y="2776538"/>
            <a:ext cx="56769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7788" y="271463"/>
            <a:ext cx="6448425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90538"/>
            <a:ext cx="64008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6838" y="1185863"/>
            <a:ext cx="64103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550" y="304800"/>
            <a:ext cx="64389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8738" y="600075"/>
            <a:ext cx="6486525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09538"/>
            <a:ext cx="6400800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3538" y="914400"/>
            <a:ext cx="587692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2075" y="1433513"/>
            <a:ext cx="64198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1188" y="1181100"/>
            <a:ext cx="53816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6363" y="1128713"/>
            <a:ext cx="63912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</Words>
  <Application>Microsoft Office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بسمه تعالی  جزوه درس الکترونیک عموی و آزمایشگاه (جلسه دوم)    مدرس: خزائی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iaun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  جزوه درس الک</dc:title>
  <dc:creator>moghimi</dc:creator>
  <cp:lastModifiedBy>moghimi</cp:lastModifiedBy>
  <cp:revision>113</cp:revision>
  <dcterms:created xsi:type="dcterms:W3CDTF">2020-02-18T23:47:35Z</dcterms:created>
  <dcterms:modified xsi:type="dcterms:W3CDTF">2020-02-19T05:34:36Z</dcterms:modified>
</cp:coreProperties>
</file>