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DF1A5-8DF5-4121-A37E-41921E2D268A}" type="datetimeFigureOut">
              <a:rPr lang="en-US" smtClean="0"/>
              <a:pPr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A1C13-CD43-44D5-820A-71D8451A4D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4953000"/>
          </a:xfrm>
        </p:spPr>
        <p:txBody>
          <a:bodyPr/>
          <a:lstStyle/>
          <a:p>
            <a:pPr rtl="1"/>
            <a:r>
              <a:rPr lang="fa-IR" dirty="0" smtClean="0">
                <a:cs typeface="B Titr" pitchFamily="2" charset="-78"/>
              </a:rPr>
              <a:t>بسمه تعالی</a:t>
            </a:r>
            <a:br>
              <a:rPr lang="fa-IR" dirty="0" smtClean="0">
                <a:cs typeface="B Titr" pitchFamily="2" charset="-78"/>
              </a:rPr>
            </a:br>
            <a:r>
              <a:rPr lang="fa-IR" dirty="0">
                <a:cs typeface="B Titr" pitchFamily="2" charset="-78"/>
              </a:rPr>
              <a:t/>
            </a:r>
            <a:br>
              <a:rPr lang="fa-IR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>جزوه درس الکترونیک عموی و آزمایشگاه</a:t>
            </a:r>
            <a:br>
              <a:rPr lang="fa-IR" sz="3200" dirty="0" smtClean="0">
                <a:cs typeface="B Titr" pitchFamily="2" charset="-78"/>
              </a:rPr>
            </a:br>
            <a:r>
              <a:rPr lang="fa-IR" sz="2400" dirty="0" smtClean="0">
                <a:cs typeface="B Titr" pitchFamily="2" charset="-78"/>
              </a:rPr>
              <a:t>(جلسه سوم)</a:t>
            </a: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>
                <a:cs typeface="B Titr" pitchFamily="2" charset="-78"/>
              </a:rPr>
              <a:t/>
            </a:r>
            <a:br>
              <a:rPr lang="fa-IR" sz="3200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/>
            </a:r>
            <a:br>
              <a:rPr lang="fa-IR" sz="3200" dirty="0" smtClean="0">
                <a:cs typeface="B Titr" pitchFamily="2" charset="-78"/>
              </a:rPr>
            </a:br>
            <a:r>
              <a:rPr lang="fa-IR" sz="3200" dirty="0">
                <a:cs typeface="B Titr" pitchFamily="2" charset="-78"/>
              </a:rPr>
              <a:t/>
            </a:r>
            <a:br>
              <a:rPr lang="fa-IR" sz="3200" dirty="0">
                <a:cs typeface="B Titr" pitchFamily="2" charset="-78"/>
              </a:rPr>
            </a:br>
            <a:r>
              <a:rPr lang="fa-IR" sz="3200" dirty="0" smtClean="0">
                <a:cs typeface="B Titr" pitchFamily="2" charset="-78"/>
              </a:rPr>
              <a:t>مدرس: خزائی</a:t>
            </a:r>
            <a:endParaRPr lang="en-US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75" y="971550"/>
            <a:ext cx="779145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7725" y="2095500"/>
            <a:ext cx="74485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9213" y="34961"/>
            <a:ext cx="6605587" cy="6746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8225" y="78815"/>
            <a:ext cx="7038975" cy="6702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04900" y="890588"/>
            <a:ext cx="69342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125" y="86677"/>
            <a:ext cx="6086475" cy="6695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988" y="1009650"/>
            <a:ext cx="7820025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3" y="1347788"/>
            <a:ext cx="7800975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" y="571500"/>
            <a:ext cx="782955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528638"/>
            <a:ext cx="7858125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895350"/>
            <a:ext cx="78486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" y="523875"/>
            <a:ext cx="7886700" cy="581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" y="33023"/>
            <a:ext cx="7767637" cy="6748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</Words>
  <Application>Microsoft Office PowerPoint</Application>
  <PresentationFormat>On-screen Show (4:3)</PresentationFormat>
  <Paragraphs>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بسمه تعالی  جزوه درس الکترونیک عموی و آزمایشگاه (جلسه سوم)    مدرس: خزائی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iaun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  جزوه درس الک</dc:title>
  <dc:creator>moghimi</dc:creator>
  <cp:lastModifiedBy>moghimi</cp:lastModifiedBy>
  <cp:revision>141</cp:revision>
  <dcterms:created xsi:type="dcterms:W3CDTF">2020-02-18T23:47:35Z</dcterms:created>
  <dcterms:modified xsi:type="dcterms:W3CDTF">2020-02-19T06:18:33Z</dcterms:modified>
</cp:coreProperties>
</file>