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1B9CA-7AA2-4A25-B9CE-177548570686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3D239-7203-4EF2-87D1-7D3CB72D3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945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3D239-7203-4EF2-87D1-7D3CB72D390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67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3130-7D51-40B4-8A94-BA54E01B79F5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65E-1FAC-4AA6-BFB2-50A37C465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5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3130-7D51-40B4-8A94-BA54E01B79F5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65E-1FAC-4AA6-BFB2-50A37C465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19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3130-7D51-40B4-8A94-BA54E01B79F5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65E-1FAC-4AA6-BFB2-50A37C465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54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3130-7D51-40B4-8A94-BA54E01B79F5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65E-1FAC-4AA6-BFB2-50A37C465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10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3130-7D51-40B4-8A94-BA54E01B79F5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65E-1FAC-4AA6-BFB2-50A37C465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472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3130-7D51-40B4-8A94-BA54E01B79F5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65E-1FAC-4AA6-BFB2-50A37C465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51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3130-7D51-40B4-8A94-BA54E01B79F5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65E-1FAC-4AA6-BFB2-50A37C465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90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3130-7D51-40B4-8A94-BA54E01B79F5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65E-1FAC-4AA6-BFB2-50A37C465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21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3130-7D51-40B4-8A94-BA54E01B79F5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65E-1FAC-4AA6-BFB2-50A37C465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69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3130-7D51-40B4-8A94-BA54E01B79F5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65E-1FAC-4AA6-BFB2-50A37C465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603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3130-7D51-40B4-8A94-BA54E01B79F5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65E-1FAC-4AA6-BFB2-50A37C465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73130-7D51-40B4-8A94-BA54E01B79F5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2D65E-1FAC-4AA6-BFB2-50A37C465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71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23934" r="6849" b="6406"/>
          <a:stretch/>
        </p:blipFill>
        <p:spPr bwMode="auto">
          <a:xfrm>
            <a:off x="-52442" y="620688"/>
            <a:ext cx="9520986" cy="509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دا ۰۱۶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0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۱۷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11742" r="19013" b="6250"/>
          <a:stretch/>
        </p:blipFill>
        <p:spPr bwMode="auto">
          <a:xfrm>
            <a:off x="-324544" y="260648"/>
            <a:ext cx="9768114" cy="599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7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۱۸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21698" r="6555" b="6521"/>
          <a:stretch/>
        </p:blipFill>
        <p:spPr bwMode="auto">
          <a:xfrm>
            <a:off x="-184237" y="618633"/>
            <a:ext cx="9328593" cy="453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51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۱۹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6699" r="6875" b="6110"/>
          <a:stretch/>
        </p:blipFill>
        <p:spPr bwMode="auto">
          <a:xfrm>
            <a:off x="-167921" y="476672"/>
            <a:ext cx="9479841" cy="561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دا ۰۱۹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۲۰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01008"/>
            <a:ext cx="609600" cy="6096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1" t="9009" r="23485" b="6332"/>
          <a:stretch/>
        </p:blipFill>
        <p:spPr bwMode="auto">
          <a:xfrm>
            <a:off x="-180528" y="17973"/>
            <a:ext cx="9433048" cy="684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73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</Words>
  <Application>Microsoft Office PowerPoint</Application>
  <PresentationFormat>On-screen Show (4:3)</PresentationFormat>
  <Paragraphs>1</Paragraphs>
  <Slides>5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ENIAC acer</dc:creator>
  <cp:lastModifiedBy>ENIAC acer</cp:lastModifiedBy>
  <cp:revision>10</cp:revision>
  <dcterms:created xsi:type="dcterms:W3CDTF">2018-04-29T05:59:02Z</dcterms:created>
  <dcterms:modified xsi:type="dcterms:W3CDTF">2018-04-29T15:09:14Z</dcterms:modified>
</cp:coreProperties>
</file>