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953000"/>
          </a:xfrm>
        </p:spPr>
        <p:txBody>
          <a:bodyPr/>
          <a:lstStyle/>
          <a:p>
            <a:pPr rtl="1"/>
            <a:r>
              <a:rPr lang="fa-IR" dirty="0" smtClean="0">
                <a:cs typeface="B Titr" pitchFamily="2" charset="-78"/>
              </a:rPr>
              <a:t>بسمه تعالی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جزوه درس الکترونیک عموی و آزمایشگاه</a:t>
            </a:r>
            <a:br>
              <a:rPr lang="fa-IR" sz="32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(جلسه اول)</a:t>
            </a: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/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/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مدرس: خزائی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8" y="90488"/>
            <a:ext cx="7704137" cy="667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428625"/>
            <a:ext cx="78867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66675"/>
            <a:ext cx="6429375" cy="672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9688" y="814388"/>
            <a:ext cx="6524625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4575" y="180975"/>
            <a:ext cx="4514850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107950"/>
            <a:ext cx="7829550" cy="664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263" y="176213"/>
            <a:ext cx="7737475" cy="650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025" y="1017588"/>
            <a:ext cx="7726363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688" y="136525"/>
            <a:ext cx="7794625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" y="136525"/>
            <a:ext cx="8012113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988" y="152400"/>
            <a:ext cx="781843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775" y="3886200"/>
            <a:ext cx="5178425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151" y="23894"/>
            <a:ext cx="6572250" cy="675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بسمه تعالی  جزوه درس الکترونیک عموی و آزمایشگاه (جلسه اول)    مدرس: خزائی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iaun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جزوه درس الک</dc:title>
  <dc:creator>moghimi</dc:creator>
  <cp:lastModifiedBy>moghimi</cp:lastModifiedBy>
  <cp:revision>103</cp:revision>
  <dcterms:created xsi:type="dcterms:W3CDTF">2020-02-18T23:47:35Z</dcterms:created>
  <dcterms:modified xsi:type="dcterms:W3CDTF">2020-02-19T05:35:08Z</dcterms:modified>
</cp:coreProperties>
</file>